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5" d="100"/>
          <a:sy n="75" d="100"/>
        </p:scale>
        <p:origin x="915" y="3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Vagisha Ojha</a:t>
            </a:r>
          </a:p>
          <a:p>
            <a:r>
              <a:rPr lang="en-US" dirty="0">
                <a:solidFill>
                  <a:schemeClr val="bg2"/>
                </a:solidFill>
                <a:latin typeface="Abadi" panose="020B0604020104020204" pitchFamily="34" charset="0"/>
                <a:ea typeface="SF Pro" pitchFamily="2" charset="0"/>
                <a:cs typeface="SF Pro" pitchFamily="2" charset="0"/>
              </a:rPr>
              <a:t>30th 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940868"/>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https://github.com/vagishao/IBM-Data-Science-Professional-Certificate/blob/main/Applied%20Data%20Science%20Capstone/module1/labs-jupyter-spacex-Data%20wrangling.ipynb</a:t>
            </a:r>
            <a:endParaRPr lang="en-US" sz="2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2"/>
            <a:ext cx="5189611" cy="51386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https://github.com/vagishao/IBM-Data-Science-Professional-Certificate/blob/main/Applied%20Data%20Science%20Capstone/module2/jupyter-labs-eda-dataviz.ipynb</a:t>
            </a:r>
            <a:endParaRPr lang="en-US" dirty="0"/>
          </a:p>
        </p:txBody>
      </p:sp>
      <p:pic>
        <p:nvPicPr>
          <p:cNvPr id="8" name="Picture 7">
            <a:extLst>
              <a:ext uri="{FF2B5EF4-FFF2-40B4-BE49-F238E27FC236}">
                <a16:creationId xmlns:a16="http://schemas.microsoft.com/office/drawing/2014/main" id="{14057F3D-52A9-B15F-6DEF-7EAD114B8CD3}"/>
              </a:ext>
            </a:extLst>
          </p:cNvPr>
          <p:cNvPicPr>
            <a:picLocks noChangeAspect="1"/>
          </p:cNvPicPr>
          <p:nvPr/>
        </p:nvPicPr>
        <p:blipFill>
          <a:blip r:embed="rId3"/>
          <a:stretch>
            <a:fillRect/>
          </a:stretch>
        </p:blipFill>
        <p:spPr>
          <a:xfrm>
            <a:off x="1132875" y="3636185"/>
            <a:ext cx="4493832" cy="2998211"/>
          </a:xfrm>
          <a:prstGeom prst="rect">
            <a:avLst/>
          </a:prstGeom>
        </p:spPr>
      </p:pic>
      <p:pic>
        <p:nvPicPr>
          <p:cNvPr id="11" name="Picture 10">
            <a:extLst>
              <a:ext uri="{FF2B5EF4-FFF2-40B4-BE49-F238E27FC236}">
                <a16:creationId xmlns:a16="http://schemas.microsoft.com/office/drawing/2014/main" id="{07007CA9-02CA-9FF9-9069-66CA1E66F1EC}"/>
              </a:ext>
            </a:extLst>
          </p:cNvPr>
          <p:cNvPicPr>
            <a:picLocks noChangeAspect="1"/>
          </p:cNvPicPr>
          <p:nvPr/>
        </p:nvPicPr>
        <p:blipFill>
          <a:blip r:embed="rId4"/>
          <a:stretch>
            <a:fillRect/>
          </a:stretch>
        </p:blipFill>
        <p:spPr>
          <a:xfrm>
            <a:off x="6381273" y="1401518"/>
            <a:ext cx="4047542" cy="30688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SpaceX dataset into a database.</a:t>
            </a:r>
          </a:p>
          <a:p>
            <a:pPr>
              <a:lnSpc>
                <a:spcPct val="100000"/>
              </a:lnSpc>
              <a:spcBef>
                <a:spcPts val="1400"/>
              </a:spcBef>
            </a:pPr>
            <a:r>
              <a:rPr lang="en-US" sz="2200" dirty="0">
                <a:solidFill>
                  <a:schemeClr val="accent3">
                    <a:lumMod val="25000"/>
                  </a:schemeClr>
                </a:solidFill>
                <a:latin typeface="Abadi"/>
              </a:rPr>
              <a:t>Applied EDA with SQL to get insight from the data. Wrote queries to determine: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a:rPr>
              <a:t>https://github.com/vagishao/IBM-Data-Science-Professional-Certificate/blob/main/Applied%20Data%20Science%20Capstone/module2/jupyter-labs-eda-dataviz.ipynb</a:t>
            </a:r>
            <a:endParaRPr lang="en-US" sz="18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0B49CB"/>
                </a:solidFill>
                <a:latin typeface="Abadi" panose="020B0604020104020204" pitchFamily="34" charset="0"/>
              </a:rPr>
              <a:t>https://github.com/vagishao/IBM-Data-Science-Professional-Certificate/blob/main/Applied%20Data%20Science%20Capstone/module3/spacex_dash_app.py</a:t>
            </a:r>
            <a:endParaRPr lang="en-US" dirty="0">
              <a:solidFill>
                <a:srgbClr val="0B49CB"/>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panose="020B0604020104020204" pitchFamily="34" charset="0"/>
              </a:rPr>
              <a:t>https://github.com/vagishao/IBM-Data-Science-Professional-Certificate/blob/main/Applied%20Data%20Science%20Capstone/module4/SpaceX_Machine_Learning_Prediction_Part_5.jupyterlite.ipynb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4C06A909-36D4-5939-557C-64105D6B6D77}"/>
              </a:ext>
            </a:extLst>
          </p:cNvPr>
          <p:cNvPicPr>
            <a:picLocks noChangeAspect="1"/>
          </p:cNvPicPr>
          <p:nvPr/>
        </p:nvPicPr>
        <p:blipFill>
          <a:blip r:embed="rId3"/>
          <a:stretch>
            <a:fillRect/>
          </a:stretch>
        </p:blipFill>
        <p:spPr>
          <a:xfrm>
            <a:off x="1228047" y="3198804"/>
            <a:ext cx="10229925" cy="23145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4679949" y="1071405"/>
            <a:ext cx="6877050" cy="1971675"/>
          </a:xfrm>
          <a:prstGeom prst="rect">
            <a:avLst/>
          </a:prstGeom>
        </p:spPr>
      </p:pic>
      <p:pic>
        <p:nvPicPr>
          <p:cNvPr id="3" name="Picture 2">
            <a:extLst>
              <a:ext uri="{FF2B5EF4-FFF2-40B4-BE49-F238E27FC236}">
                <a16:creationId xmlns:a16="http://schemas.microsoft.com/office/drawing/2014/main" id="{3CB9694C-9E69-0B22-9FA2-E1AFB37ECABF}"/>
              </a:ext>
            </a:extLst>
          </p:cNvPr>
          <p:cNvPicPr>
            <a:picLocks noChangeAspect="1"/>
          </p:cNvPicPr>
          <p:nvPr/>
        </p:nvPicPr>
        <p:blipFill>
          <a:blip r:embed="rId3"/>
          <a:stretch>
            <a:fillRect/>
          </a:stretch>
        </p:blipFill>
        <p:spPr>
          <a:xfrm>
            <a:off x="5158277" y="2850223"/>
            <a:ext cx="6109012" cy="368150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18DF82CD-7A4B-0BAE-FA67-3FE541A3D0C7}"/>
              </a:ext>
            </a:extLst>
          </p:cNvPr>
          <p:cNvPicPr>
            <a:picLocks noChangeAspect="1"/>
          </p:cNvPicPr>
          <p:nvPr/>
        </p:nvPicPr>
        <p:blipFill>
          <a:blip r:embed="rId2"/>
          <a:stretch>
            <a:fillRect/>
          </a:stretch>
        </p:blipFill>
        <p:spPr>
          <a:xfrm>
            <a:off x="5592738" y="1782981"/>
            <a:ext cx="5751675" cy="439398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4EFD5719-142B-FB35-A653-E9E4FF396B92}"/>
              </a:ext>
            </a:extLst>
          </p:cNvPr>
          <p:cNvPicPr>
            <a:picLocks noChangeAspect="1"/>
          </p:cNvPicPr>
          <p:nvPr/>
        </p:nvPicPr>
        <p:blipFill>
          <a:blip r:embed="rId3"/>
          <a:stretch>
            <a:fillRect/>
          </a:stretch>
        </p:blipFill>
        <p:spPr>
          <a:xfrm>
            <a:off x="2691062" y="2604615"/>
            <a:ext cx="6023710" cy="397199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10687961" cy="9532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77BA714D-7B4C-D4DC-1A81-E272A2CB188A}"/>
              </a:ext>
            </a:extLst>
          </p:cNvPr>
          <p:cNvPicPr>
            <a:picLocks noChangeAspect="1"/>
          </p:cNvPicPr>
          <p:nvPr/>
        </p:nvPicPr>
        <p:blipFill>
          <a:blip r:embed="rId3"/>
          <a:stretch>
            <a:fillRect/>
          </a:stretch>
        </p:blipFill>
        <p:spPr>
          <a:xfrm>
            <a:off x="2895587" y="2271546"/>
            <a:ext cx="6400826" cy="442469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D5E93DC5-C0CE-8B6B-1F2A-4C61B9B81E40}"/>
              </a:ext>
            </a:extLst>
          </p:cNvPr>
          <p:cNvPicPr>
            <a:picLocks noChangeAspect="1"/>
          </p:cNvPicPr>
          <p:nvPr/>
        </p:nvPicPr>
        <p:blipFill>
          <a:blip r:embed="rId2"/>
          <a:stretch>
            <a:fillRect/>
          </a:stretch>
        </p:blipFill>
        <p:spPr>
          <a:xfrm>
            <a:off x="4759491" y="1441541"/>
            <a:ext cx="6715174" cy="5076862"/>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8E985174-3F33-DEFD-47D2-CD0979141E90}"/>
              </a:ext>
            </a:extLst>
          </p:cNvPr>
          <p:cNvPicPr>
            <a:picLocks noChangeAspect="1"/>
          </p:cNvPicPr>
          <p:nvPr/>
        </p:nvPicPr>
        <p:blipFill>
          <a:blip r:embed="rId2"/>
          <a:stretch>
            <a:fillRect/>
          </a:stretch>
        </p:blipFill>
        <p:spPr>
          <a:xfrm>
            <a:off x="5295322" y="1730358"/>
            <a:ext cx="6220497" cy="3775092"/>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0F37A781-2496-9E9A-F190-22FC2FF27E2F}"/>
              </a:ext>
            </a:extLst>
          </p:cNvPr>
          <p:cNvPicPr>
            <a:picLocks noChangeAspect="1"/>
          </p:cNvPicPr>
          <p:nvPr/>
        </p:nvPicPr>
        <p:blipFill>
          <a:blip r:embed="rId3"/>
          <a:stretch>
            <a:fillRect/>
          </a:stretch>
        </p:blipFill>
        <p:spPr>
          <a:xfrm>
            <a:off x="2519323" y="2671166"/>
            <a:ext cx="7316828" cy="307903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56BCABDE-6838-62BE-4C1A-04B2E6251AAF}"/>
              </a:ext>
            </a:extLst>
          </p:cNvPr>
          <p:cNvPicPr>
            <a:picLocks noChangeAspect="1"/>
          </p:cNvPicPr>
          <p:nvPr/>
        </p:nvPicPr>
        <p:blipFill>
          <a:blip r:embed="rId3"/>
          <a:stretch>
            <a:fillRect/>
          </a:stretch>
        </p:blipFill>
        <p:spPr>
          <a:xfrm>
            <a:off x="2364639" y="2820177"/>
            <a:ext cx="7326343" cy="348191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7" name="Picture 6">
            <a:extLst>
              <a:ext uri="{FF2B5EF4-FFF2-40B4-BE49-F238E27FC236}">
                <a16:creationId xmlns:a16="http://schemas.microsoft.com/office/drawing/2014/main" id="{E4467322-E9AE-63AE-ADF0-8434BB2FA37F}"/>
              </a:ext>
            </a:extLst>
          </p:cNvPr>
          <p:cNvPicPr>
            <a:picLocks noChangeAspect="1"/>
          </p:cNvPicPr>
          <p:nvPr/>
        </p:nvPicPr>
        <p:blipFill>
          <a:blip r:embed="rId2"/>
          <a:stretch>
            <a:fillRect/>
          </a:stretch>
        </p:blipFill>
        <p:spPr>
          <a:xfrm>
            <a:off x="5123688" y="1737972"/>
            <a:ext cx="6458381" cy="29356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60526A79-7DC9-A8C9-A3CF-B5FDA28B8E24}"/>
              </a:ext>
            </a:extLst>
          </p:cNvPr>
          <p:cNvPicPr>
            <a:picLocks noChangeAspect="1"/>
          </p:cNvPicPr>
          <p:nvPr/>
        </p:nvPicPr>
        <p:blipFill>
          <a:blip r:embed="rId2"/>
          <a:stretch>
            <a:fillRect/>
          </a:stretch>
        </p:blipFill>
        <p:spPr>
          <a:xfrm>
            <a:off x="4616026" y="1850206"/>
            <a:ext cx="7516935" cy="35020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A9C3B355-D867-6059-C0A2-196B99197CD2}"/>
              </a:ext>
            </a:extLst>
          </p:cNvPr>
          <p:cNvPicPr>
            <a:picLocks noChangeAspect="1"/>
          </p:cNvPicPr>
          <p:nvPr/>
        </p:nvPicPr>
        <p:blipFill>
          <a:blip r:embed="rId2"/>
          <a:stretch>
            <a:fillRect/>
          </a:stretch>
        </p:blipFill>
        <p:spPr>
          <a:xfrm>
            <a:off x="155751" y="1826006"/>
            <a:ext cx="7388301" cy="348616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8089" y="1670241"/>
            <a:ext cx="10575821" cy="1036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4F41162-CC25-85D4-50BD-3D920136ABCA}"/>
              </a:ext>
            </a:extLst>
          </p:cNvPr>
          <p:cNvPicPr>
            <a:picLocks noChangeAspect="1"/>
          </p:cNvPicPr>
          <p:nvPr/>
        </p:nvPicPr>
        <p:blipFill>
          <a:blip r:embed="rId2"/>
          <a:stretch>
            <a:fillRect/>
          </a:stretch>
        </p:blipFill>
        <p:spPr>
          <a:xfrm>
            <a:off x="1643908" y="2305411"/>
            <a:ext cx="8627127" cy="4083068"/>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5E496AB3-15F1-0BA7-6797-A05671792D8E}"/>
              </a:ext>
            </a:extLst>
          </p:cNvPr>
          <p:cNvPicPr>
            <a:picLocks noChangeAspect="1"/>
          </p:cNvPicPr>
          <p:nvPr/>
        </p:nvPicPr>
        <p:blipFill>
          <a:blip r:embed="rId2"/>
          <a:stretch>
            <a:fillRect/>
          </a:stretch>
        </p:blipFill>
        <p:spPr>
          <a:xfrm>
            <a:off x="4623990" y="1512864"/>
            <a:ext cx="7421960" cy="470696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469AC3D5-E719-0BDD-7FDD-458CF3D71E83}"/>
              </a:ext>
            </a:extLst>
          </p:cNvPr>
          <p:cNvPicPr>
            <a:picLocks noChangeAspect="1"/>
          </p:cNvPicPr>
          <p:nvPr/>
        </p:nvPicPr>
        <p:blipFill>
          <a:blip r:embed="rId3"/>
          <a:stretch>
            <a:fillRect/>
          </a:stretch>
        </p:blipFill>
        <p:spPr>
          <a:xfrm>
            <a:off x="2308186" y="3100082"/>
            <a:ext cx="7283753" cy="32020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17379A29-C920-446E-DA96-E0E60AB6CB5C}"/>
              </a:ext>
            </a:extLst>
          </p:cNvPr>
          <p:cNvPicPr>
            <a:picLocks noChangeAspect="1"/>
          </p:cNvPicPr>
          <p:nvPr/>
        </p:nvPicPr>
        <p:blipFill>
          <a:blip r:embed="rId2"/>
          <a:stretch>
            <a:fillRect/>
          </a:stretch>
        </p:blipFill>
        <p:spPr>
          <a:xfrm>
            <a:off x="643467" y="1835133"/>
            <a:ext cx="6937245" cy="3041667"/>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5" name="Picture 4">
            <a:extLst>
              <a:ext uri="{FF2B5EF4-FFF2-40B4-BE49-F238E27FC236}">
                <a16:creationId xmlns:a16="http://schemas.microsoft.com/office/drawing/2014/main" id="{138E19E2-1FE0-4A86-C59D-B1E7944BE794}"/>
              </a:ext>
            </a:extLst>
          </p:cNvPr>
          <p:cNvPicPr>
            <a:picLocks noChangeAspect="1"/>
          </p:cNvPicPr>
          <p:nvPr/>
        </p:nvPicPr>
        <p:blipFill>
          <a:blip r:embed="rId3"/>
          <a:stretch>
            <a:fillRect/>
          </a:stretch>
        </p:blipFill>
        <p:spPr>
          <a:xfrm>
            <a:off x="1698589" y="1481192"/>
            <a:ext cx="7775612" cy="45443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5" name="Picture 4">
            <a:extLst>
              <a:ext uri="{FF2B5EF4-FFF2-40B4-BE49-F238E27FC236}">
                <a16:creationId xmlns:a16="http://schemas.microsoft.com/office/drawing/2014/main" id="{9F6524B7-3D49-13F1-D74E-1F8A25D0E4A4}"/>
              </a:ext>
            </a:extLst>
          </p:cNvPr>
          <p:cNvPicPr>
            <a:picLocks noChangeAspect="1"/>
          </p:cNvPicPr>
          <p:nvPr/>
        </p:nvPicPr>
        <p:blipFill>
          <a:blip r:embed="rId3"/>
          <a:stretch>
            <a:fillRect/>
          </a:stretch>
        </p:blipFill>
        <p:spPr>
          <a:xfrm>
            <a:off x="927100" y="1562022"/>
            <a:ext cx="10471150" cy="435682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5" name="Picture 4">
            <a:extLst>
              <a:ext uri="{FF2B5EF4-FFF2-40B4-BE49-F238E27FC236}">
                <a16:creationId xmlns:a16="http://schemas.microsoft.com/office/drawing/2014/main" id="{AECE68E6-6F10-508C-DF92-02E8D03D04D0}"/>
              </a:ext>
            </a:extLst>
          </p:cNvPr>
          <p:cNvPicPr>
            <a:picLocks noChangeAspect="1"/>
          </p:cNvPicPr>
          <p:nvPr/>
        </p:nvPicPr>
        <p:blipFill>
          <a:blip r:embed="rId2"/>
          <a:stretch>
            <a:fillRect/>
          </a:stretch>
        </p:blipFill>
        <p:spPr>
          <a:xfrm>
            <a:off x="1498600" y="1802130"/>
            <a:ext cx="9286119" cy="390017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5" name="Picture 4">
            <a:extLst>
              <a:ext uri="{FF2B5EF4-FFF2-40B4-BE49-F238E27FC236}">
                <a16:creationId xmlns:a16="http://schemas.microsoft.com/office/drawing/2014/main" id="{36B2AA9D-8397-3B03-8BB5-FA3944564C07}"/>
              </a:ext>
            </a:extLst>
          </p:cNvPr>
          <p:cNvPicPr>
            <a:picLocks noChangeAspect="1"/>
          </p:cNvPicPr>
          <p:nvPr/>
        </p:nvPicPr>
        <p:blipFill>
          <a:blip r:embed="rId2"/>
          <a:stretch>
            <a:fillRect/>
          </a:stretch>
        </p:blipFill>
        <p:spPr>
          <a:xfrm>
            <a:off x="609600" y="1710037"/>
            <a:ext cx="10797618" cy="382081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pic>
        <p:nvPicPr>
          <p:cNvPr id="11" name="Picture 10">
            <a:extLst>
              <a:ext uri="{FF2B5EF4-FFF2-40B4-BE49-F238E27FC236}">
                <a16:creationId xmlns:a16="http://schemas.microsoft.com/office/drawing/2014/main" id="{18104804-6329-CEA5-E74B-71ABF32D656C}"/>
              </a:ext>
            </a:extLst>
          </p:cNvPr>
          <p:cNvPicPr>
            <a:picLocks noChangeAspect="1"/>
          </p:cNvPicPr>
          <p:nvPr/>
        </p:nvPicPr>
        <p:blipFill>
          <a:blip r:embed="rId2"/>
          <a:stretch>
            <a:fillRect/>
          </a:stretch>
        </p:blipFill>
        <p:spPr>
          <a:xfrm>
            <a:off x="1592228" y="2545879"/>
            <a:ext cx="8493097" cy="405762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FDEAF59D-711C-9732-CA3A-9CCB6045234D}"/>
              </a:ext>
            </a:extLst>
          </p:cNvPr>
          <p:cNvPicPr>
            <a:picLocks noChangeAspect="1"/>
          </p:cNvPicPr>
          <p:nvPr/>
        </p:nvPicPr>
        <p:blipFill>
          <a:blip r:embed="rId3"/>
          <a:stretch>
            <a:fillRect/>
          </a:stretch>
        </p:blipFill>
        <p:spPr>
          <a:xfrm>
            <a:off x="6703987" y="1697231"/>
            <a:ext cx="4857065" cy="45291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Utilized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https://github.com/vagishao/IBM-Data-Science-Professional-Certificate/blob/main/Applied%20Data%20Science%20Capstone/module1/jupyter-labs-spacex-data-collection-api.ipynb</a:t>
            </a:r>
            <a:endParaRPr lang="en-US" sz="2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C4724822-99FE-8C06-D6C1-FCD8B1441730}"/>
              </a:ext>
            </a:extLst>
          </p:cNvPr>
          <p:cNvPicPr>
            <a:picLocks noChangeAspect="1"/>
          </p:cNvPicPr>
          <p:nvPr/>
        </p:nvPicPr>
        <p:blipFill>
          <a:blip r:embed="rId3"/>
          <a:stretch>
            <a:fillRect/>
          </a:stretch>
        </p:blipFill>
        <p:spPr>
          <a:xfrm>
            <a:off x="5921929" y="1361474"/>
            <a:ext cx="5148322" cy="1490460"/>
          </a:xfrm>
          <a:prstGeom prst="rect">
            <a:avLst/>
          </a:prstGeom>
        </p:spPr>
      </p:pic>
      <p:pic>
        <p:nvPicPr>
          <p:cNvPr id="8" name="Picture 7">
            <a:extLst>
              <a:ext uri="{FF2B5EF4-FFF2-40B4-BE49-F238E27FC236}">
                <a16:creationId xmlns:a16="http://schemas.microsoft.com/office/drawing/2014/main" id="{71D3F44B-2E28-D629-057A-FEE3C605598F}"/>
              </a:ext>
            </a:extLst>
          </p:cNvPr>
          <p:cNvPicPr>
            <a:picLocks noChangeAspect="1"/>
          </p:cNvPicPr>
          <p:nvPr/>
        </p:nvPicPr>
        <p:blipFill>
          <a:blip r:embed="rId4"/>
          <a:stretch>
            <a:fillRect/>
          </a:stretch>
        </p:blipFill>
        <p:spPr>
          <a:xfrm>
            <a:off x="5921929" y="2872444"/>
            <a:ext cx="5449333" cy="1370331"/>
          </a:xfrm>
          <a:prstGeom prst="rect">
            <a:avLst/>
          </a:prstGeom>
        </p:spPr>
      </p:pic>
      <p:pic>
        <p:nvPicPr>
          <p:cNvPr id="11" name="Picture 10">
            <a:extLst>
              <a:ext uri="{FF2B5EF4-FFF2-40B4-BE49-F238E27FC236}">
                <a16:creationId xmlns:a16="http://schemas.microsoft.com/office/drawing/2014/main" id="{CA8EC470-E888-1693-79DD-FE45B4993F1F}"/>
              </a:ext>
            </a:extLst>
          </p:cNvPr>
          <p:cNvPicPr>
            <a:picLocks noChangeAspect="1"/>
          </p:cNvPicPr>
          <p:nvPr/>
        </p:nvPicPr>
        <p:blipFill>
          <a:blip r:embed="rId5"/>
          <a:stretch>
            <a:fillRect/>
          </a:stretch>
        </p:blipFill>
        <p:spPr>
          <a:xfrm>
            <a:off x="5921929" y="4328771"/>
            <a:ext cx="5662423" cy="199057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https://github.com/vagishao/IBM-Data-Science-Professional-Certificate/blob/main/Applied%20Data%20Science%20Capstone/module1/jupyter-labs-webscraping.ipynb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B4BF9359-34D2-7D7B-D489-073F0114F6F7}"/>
              </a:ext>
            </a:extLst>
          </p:cNvPr>
          <p:cNvPicPr>
            <a:picLocks noChangeAspect="1"/>
          </p:cNvPicPr>
          <p:nvPr/>
        </p:nvPicPr>
        <p:blipFill>
          <a:blip r:embed="rId3"/>
          <a:stretch>
            <a:fillRect/>
          </a:stretch>
        </p:blipFill>
        <p:spPr>
          <a:xfrm>
            <a:off x="5909357" y="1345930"/>
            <a:ext cx="4279672" cy="2091944"/>
          </a:xfrm>
          <a:prstGeom prst="rect">
            <a:avLst/>
          </a:prstGeom>
        </p:spPr>
      </p:pic>
      <p:pic>
        <p:nvPicPr>
          <p:cNvPr id="10" name="Picture 9">
            <a:extLst>
              <a:ext uri="{FF2B5EF4-FFF2-40B4-BE49-F238E27FC236}">
                <a16:creationId xmlns:a16="http://schemas.microsoft.com/office/drawing/2014/main" id="{E3BA0C7D-259A-5202-066A-5A3202252BD4}"/>
              </a:ext>
            </a:extLst>
          </p:cNvPr>
          <p:cNvPicPr>
            <a:picLocks noChangeAspect="1"/>
          </p:cNvPicPr>
          <p:nvPr/>
        </p:nvPicPr>
        <p:blipFill>
          <a:blip r:embed="rId4"/>
          <a:stretch>
            <a:fillRect/>
          </a:stretch>
        </p:blipFill>
        <p:spPr>
          <a:xfrm>
            <a:off x="5909357" y="3493525"/>
            <a:ext cx="4805481" cy="1630128"/>
          </a:xfrm>
          <a:prstGeom prst="rect">
            <a:avLst/>
          </a:prstGeom>
        </p:spPr>
      </p:pic>
      <p:pic>
        <p:nvPicPr>
          <p:cNvPr id="13" name="Picture 12">
            <a:extLst>
              <a:ext uri="{FF2B5EF4-FFF2-40B4-BE49-F238E27FC236}">
                <a16:creationId xmlns:a16="http://schemas.microsoft.com/office/drawing/2014/main" id="{4ABA64DE-451B-4D27-D3C3-AFA6076519C1}"/>
              </a:ext>
            </a:extLst>
          </p:cNvPr>
          <p:cNvPicPr>
            <a:picLocks noChangeAspect="1"/>
          </p:cNvPicPr>
          <p:nvPr/>
        </p:nvPicPr>
        <p:blipFill>
          <a:blip r:embed="rId5"/>
          <a:stretch>
            <a:fillRect/>
          </a:stretch>
        </p:blipFill>
        <p:spPr>
          <a:xfrm>
            <a:off x="5910261" y="5246143"/>
            <a:ext cx="4780515" cy="118106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1804</TotalTime>
  <Words>1812</Words>
  <Application>Microsoft Office PowerPoint</Application>
  <PresentationFormat>Widescreen</PresentationFormat>
  <Paragraphs>195</Paragraphs>
  <Slides>45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Vagisha Ojha</cp:lastModifiedBy>
  <cp:revision>246</cp:revision>
  <dcterms:created xsi:type="dcterms:W3CDTF">2021-04-29T18:58:34Z</dcterms:created>
  <dcterms:modified xsi:type="dcterms:W3CDTF">2024-05-31T16:42:17Z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